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8" r:id="rId2"/>
    <p:sldId id="257" r:id="rId3"/>
    <p:sldId id="260" r:id="rId4"/>
    <p:sldId id="259" r:id="rId5"/>
    <p:sldId id="262" r:id="rId6"/>
    <p:sldId id="261" r:id="rId7"/>
    <p:sldId id="263" r:id="rId8"/>
    <p:sldId id="264" r:id="rId9"/>
    <p:sldId id="265" r:id="rId10"/>
  </p:sldIdLst>
  <p:sldSz cx="9144000" cy="6858000" type="screen4x3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664" y="-12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diapozitiv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slov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9" name="Podnaslov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sl-SI" smtClean="0"/>
              <a:t>Uredite slog podnaslova matrice</a:t>
            </a:r>
            <a:endParaRPr kumimoji="0" lang="en-US"/>
          </a:p>
        </p:txBody>
      </p:sp>
      <p:sp>
        <p:nvSpPr>
          <p:cNvPr id="28" name="Ograda datuma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9C57C76-D50F-437D-B075-C95CE4E26764}" type="datetimeFigureOut">
              <a:rPr lang="sl-SI" smtClean="0"/>
              <a:t>11.07.18</a:t>
            </a:fld>
            <a:endParaRPr lang="sl-SI"/>
          </a:p>
        </p:txBody>
      </p:sp>
      <p:sp>
        <p:nvSpPr>
          <p:cNvPr id="17" name="Ograda no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10" name="Pravokotni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Pravokotni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Pravokotni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aven povezovalnik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Raven povezovalnik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Pravokotni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Ograda številke diapozitiva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254CA7E8-EB24-4F94-8860-FE1D25C76B2C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7C76-D50F-437D-B075-C95CE4E26764}" type="datetimeFigureOut">
              <a:rPr lang="sl-SI" smtClean="0"/>
              <a:t>11.07.18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7E8-EB24-4F94-8860-FE1D25C76B2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navpičnega besedil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7C76-D50F-437D-B075-C95CE4E26764}" type="datetimeFigureOut">
              <a:rPr lang="sl-SI" smtClean="0"/>
              <a:t>11.07.18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7E8-EB24-4F94-8860-FE1D25C76B2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8" name="Ograda vsebine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C57C76-D50F-437D-B075-C95CE4E26764}" type="datetimeFigureOut">
              <a:rPr lang="sl-SI" smtClean="0"/>
              <a:t>11.07.18</a:t>
            </a:fld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4CA7E8-EB24-4F94-8860-FE1D25C76B2C}" type="slidenum">
              <a:rPr lang="sl-SI" smtClean="0"/>
              <a:t>‹#›</a:t>
            </a:fld>
            <a:endParaRPr lang="sl-SI"/>
          </a:p>
        </p:txBody>
      </p:sp>
      <p:sp>
        <p:nvSpPr>
          <p:cNvPr id="10" name="Ograda no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Glava odsek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4" name="Ograda datuma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9C57C76-D50F-437D-B075-C95CE4E26764}" type="datetimeFigureOut">
              <a:rPr lang="sl-SI" smtClean="0"/>
              <a:t>11.07.18</a:t>
            </a:fld>
            <a:endParaRPr lang="sl-SI"/>
          </a:p>
        </p:txBody>
      </p:sp>
      <p:sp>
        <p:nvSpPr>
          <p:cNvPr id="5" name="Ograda no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sl-SI"/>
          </a:p>
        </p:txBody>
      </p:sp>
      <p:sp>
        <p:nvSpPr>
          <p:cNvPr id="9" name="Pravokotni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aven povezovalnik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Raven povezovalnik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Raven povezovalnik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ravokotni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aven povezovalnik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Ograda številke diapozitiva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254CA7E8-EB24-4F94-8860-FE1D25C76B2C}" type="slidenum">
              <a:rPr lang="sl-SI" smtClean="0"/>
              <a:t>‹#›</a:t>
            </a:fld>
            <a:endParaRPr lang="sl-SI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5" name="Ograd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7C76-D50F-437D-B075-C95CE4E26764}" type="datetimeFigureOut">
              <a:rPr lang="sl-SI" smtClean="0"/>
              <a:t>11.07.18</a:t>
            </a:fld>
            <a:endParaRPr lang="sl-SI"/>
          </a:p>
        </p:txBody>
      </p:sp>
      <p:sp>
        <p:nvSpPr>
          <p:cNvPr id="6" name="Ograd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7E8-EB24-4F94-8860-FE1D25C76B2C}" type="slidenum">
              <a:rPr lang="sl-SI" smtClean="0"/>
              <a:t>‹#›</a:t>
            </a:fld>
            <a:endParaRPr lang="sl-SI"/>
          </a:p>
        </p:txBody>
      </p:sp>
      <p:sp>
        <p:nvSpPr>
          <p:cNvPr id="9" name="Ograda vsebine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7" name="Ograd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7C76-D50F-437D-B075-C95CE4E26764}" type="datetimeFigureOut">
              <a:rPr lang="sl-SI" smtClean="0"/>
              <a:t>11.07.18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grad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7E8-EB24-4F94-8860-FE1D25C76B2C}" type="slidenum">
              <a:rPr lang="sl-SI" smtClean="0"/>
              <a:t>‹#›</a:t>
            </a:fld>
            <a:endParaRPr lang="sl-SI"/>
          </a:p>
        </p:txBody>
      </p:sp>
      <p:sp>
        <p:nvSpPr>
          <p:cNvPr id="11" name="Ograda vsebine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3" name="Ograda vsebine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12" name="Ograda besedila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4" name="Ograda besedila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6" name="Ograda datuma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C57C76-D50F-437D-B075-C95CE4E26764}" type="datetimeFigureOut">
              <a:rPr lang="sl-SI" smtClean="0"/>
              <a:t>11.07.18</a:t>
            </a:fld>
            <a:endParaRPr lang="sl-SI"/>
          </a:p>
        </p:txBody>
      </p:sp>
      <p:sp>
        <p:nvSpPr>
          <p:cNvPr id="7" name="Ograda številke diapozitiva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4CA7E8-EB24-4F94-8860-FE1D25C76B2C}" type="slidenum">
              <a:rPr lang="sl-SI" smtClean="0"/>
              <a:t>‹#›</a:t>
            </a:fld>
            <a:endParaRPr lang="sl-SI"/>
          </a:p>
        </p:txBody>
      </p:sp>
      <p:sp>
        <p:nvSpPr>
          <p:cNvPr id="8" name="Ograda no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grad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C57C76-D50F-437D-B075-C95CE4E26764}" type="datetimeFigureOut">
              <a:rPr lang="sl-SI" smtClean="0"/>
              <a:t>11.07.18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grad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4CA7E8-EB24-4F94-8860-FE1D25C76B2C}" type="slidenum">
              <a:rPr lang="sl-SI" smtClean="0"/>
              <a:t>‹#›</a:t>
            </a:fld>
            <a:endParaRPr lang="sl-S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1_Naslov in vsebina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besedila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8" name="Raven povezovalnik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Pravokotni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aven povezovalnik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Ograda vsebine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sl-SI" smtClean="0"/>
              <a:t>Uredite sloge besedila matrice</a:t>
            </a:r>
          </a:p>
          <a:p>
            <a:pPr lvl="1" eaLnBrk="1" latinLnBrk="0" hangingPunct="1"/>
            <a:r>
              <a:rPr lang="sl-SI" smtClean="0"/>
              <a:t>Druga raven</a:t>
            </a:r>
          </a:p>
          <a:p>
            <a:pPr lvl="2" eaLnBrk="1" latinLnBrk="0" hangingPunct="1"/>
            <a:r>
              <a:rPr lang="sl-SI" smtClean="0"/>
              <a:t>Tretja raven</a:t>
            </a:r>
          </a:p>
          <a:p>
            <a:pPr lvl="3" eaLnBrk="1" latinLnBrk="0" hangingPunct="1"/>
            <a:r>
              <a:rPr lang="sl-SI" smtClean="0"/>
              <a:t>Četrta raven</a:t>
            </a:r>
          </a:p>
          <a:p>
            <a:pPr lvl="4" eaLnBrk="1" latinLnBrk="0" hangingPunct="1"/>
            <a:r>
              <a:rPr lang="sl-SI" smtClean="0"/>
              <a:t>Peta raven</a:t>
            </a:r>
            <a:endParaRPr kumimoji="0" lang="en-US"/>
          </a:p>
        </p:txBody>
      </p:sp>
      <p:sp>
        <p:nvSpPr>
          <p:cNvPr id="21" name="Ograda datuma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9C57C76-D50F-437D-B075-C95CE4E26764}" type="datetimeFigureOut">
              <a:rPr lang="sl-SI" smtClean="0"/>
              <a:t>11.07.18</a:t>
            </a:fld>
            <a:endParaRPr lang="sl-SI"/>
          </a:p>
        </p:txBody>
      </p:sp>
      <p:sp>
        <p:nvSpPr>
          <p:cNvPr id="22" name="Ograda številke diapozitiva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254CA7E8-EB24-4F94-8860-FE1D25C76B2C}" type="slidenum">
              <a:rPr lang="sl-SI" smtClean="0"/>
              <a:t>‹#›</a:t>
            </a:fld>
            <a:endParaRPr lang="sl-SI"/>
          </a:p>
        </p:txBody>
      </p:sp>
      <p:sp>
        <p:nvSpPr>
          <p:cNvPr id="23" name="Ograda no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3" name="Ograda slike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sl-SI" smtClean="0"/>
              <a:t>Kliknite ikono, če želite dodati sliko</a:t>
            </a:r>
            <a:endParaRPr kumimoji="0" lang="en-US" dirty="0"/>
          </a:p>
        </p:txBody>
      </p:sp>
      <p:sp>
        <p:nvSpPr>
          <p:cNvPr id="4" name="Ograda besedila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sl-SI" smtClean="0"/>
              <a:t>Uredite sloge besedila matrice</a:t>
            </a:r>
          </a:p>
        </p:txBody>
      </p:sp>
      <p:sp>
        <p:nvSpPr>
          <p:cNvPr id="10" name="Raven povezovalnik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Pravokotni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aven povezovalnik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Raven povezovalnik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Raven povezovalnik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Ograda datuma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C57C76-D50F-437D-B075-C95CE4E26764}" type="datetimeFigureOut">
              <a:rPr lang="sl-SI" smtClean="0"/>
              <a:t>11.07.18</a:t>
            </a:fld>
            <a:endParaRPr lang="sl-SI"/>
          </a:p>
        </p:txBody>
      </p:sp>
      <p:sp>
        <p:nvSpPr>
          <p:cNvPr id="18" name="Ograda številke diapozitiva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54CA7E8-EB24-4F94-8860-FE1D25C76B2C}" type="slidenum">
              <a:rPr lang="sl-SI" smtClean="0"/>
              <a:t>‹#›</a:t>
            </a:fld>
            <a:endParaRPr lang="sl-SI"/>
          </a:p>
        </p:txBody>
      </p:sp>
      <p:sp>
        <p:nvSpPr>
          <p:cNvPr id="21" name="Ograda no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sl-S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aven povezovalnik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Ograda naslova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sl-SI" smtClean="0"/>
              <a:t>Uredite slog naslova matrice</a:t>
            </a:r>
            <a:endParaRPr kumimoji="0" lang="en-US"/>
          </a:p>
        </p:txBody>
      </p:sp>
      <p:sp>
        <p:nvSpPr>
          <p:cNvPr id="13" name="Ograda besedila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sl-SI" smtClean="0"/>
              <a:t>Uredite sloge besedila matrice</a:t>
            </a:r>
          </a:p>
          <a:p>
            <a:pPr lvl="1" eaLnBrk="1" latinLnBrk="0" hangingPunct="1"/>
            <a:r>
              <a:rPr kumimoji="0" lang="sl-SI" smtClean="0"/>
              <a:t>Druga raven</a:t>
            </a:r>
          </a:p>
          <a:p>
            <a:pPr lvl="2" eaLnBrk="1" latinLnBrk="0" hangingPunct="1"/>
            <a:r>
              <a:rPr kumimoji="0" lang="sl-SI" smtClean="0"/>
              <a:t>Tretja raven</a:t>
            </a:r>
          </a:p>
          <a:p>
            <a:pPr lvl="3" eaLnBrk="1" latinLnBrk="0" hangingPunct="1"/>
            <a:r>
              <a:rPr kumimoji="0" lang="sl-SI" smtClean="0"/>
              <a:t>Četrta raven</a:t>
            </a:r>
          </a:p>
          <a:p>
            <a:pPr lvl="4" eaLnBrk="1" latinLnBrk="0" hangingPunct="1"/>
            <a:r>
              <a:rPr kumimoji="0" lang="sl-SI" smtClean="0"/>
              <a:t>Peta raven</a:t>
            </a:r>
            <a:endParaRPr kumimoji="0" lang="en-US"/>
          </a:p>
        </p:txBody>
      </p:sp>
      <p:sp>
        <p:nvSpPr>
          <p:cNvPr id="14" name="Ograda datuma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9C57C76-D50F-437D-B075-C95CE4E26764}" type="datetimeFigureOut">
              <a:rPr lang="sl-SI" smtClean="0"/>
              <a:t>11.07.18</a:t>
            </a:fld>
            <a:endParaRPr lang="sl-SI"/>
          </a:p>
        </p:txBody>
      </p:sp>
      <p:sp>
        <p:nvSpPr>
          <p:cNvPr id="3" name="Ograda no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sl-SI"/>
          </a:p>
        </p:txBody>
      </p:sp>
      <p:sp>
        <p:nvSpPr>
          <p:cNvPr id="7" name="Raven povezovalnik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Raven povezovalnik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Pravokotni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aven povezovalnik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grada številke diapozitiva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54CA7E8-EB24-4F94-8860-FE1D25C76B2C}" type="slidenum">
              <a:rPr lang="sl-SI" smtClean="0"/>
              <a:t>‹#›</a:t>
            </a:fld>
            <a:endParaRPr lang="sl-S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4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l-SI" dirty="0" smtClean="0"/>
              <a:t>  </a:t>
            </a:r>
            <a:r>
              <a:rPr lang="sl-SI" sz="6000" dirty="0" smtClean="0">
                <a:latin typeface="Arial" panose="020B0604020202020204" pitchFamily="34" charset="0"/>
                <a:cs typeface="Arial" panose="020B0604020202020204" pitchFamily="34" charset="0"/>
              </a:rPr>
              <a:t>MEDIATION</a:t>
            </a:r>
            <a:endParaRPr lang="sl-SI" sz="6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r>
              <a:rPr lang="sl-SI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auf</a:t>
            </a:r>
            <a: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28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Grundschule</a:t>
            </a:r>
            <a:r>
              <a:rPr lang="sl-SI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 Stročja vas</a:t>
            </a:r>
            <a:endParaRPr lang="sl-SI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31840" y="692696"/>
            <a:ext cx="5045556" cy="33664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706912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WAS IST MEDIATION?</a:t>
            </a:r>
            <a:endParaRPr lang="sl-SI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Damit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löst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man Konflikte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zwischen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zwei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Personen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mit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Hilfe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einer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dritten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Person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483768" y="2852936"/>
            <a:ext cx="4866117" cy="3649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614379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908720"/>
            <a:ext cx="8280920" cy="1143000"/>
          </a:xfrm>
        </p:spPr>
        <p:txBody>
          <a:bodyPr>
            <a:noAutofit/>
          </a:bodyPr>
          <a:lstStyle/>
          <a:p>
            <a:r>
              <a:rPr lang="sl-SI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PRINZIPIEN DER MEDIATION:</a:t>
            </a:r>
            <a:endParaRPr lang="sl-SI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95536" y="2564904"/>
            <a:ext cx="7467600" cy="2404864"/>
          </a:xfrm>
        </p:spPr>
        <p:txBody>
          <a:bodyPr>
            <a:normAutofit/>
          </a:bodyPr>
          <a:lstStyle/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Freiwilligket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Vertraulichkeit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Neutralität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Mediatoren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endParaRPr lang="sl-SI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6653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REGELN:</a:t>
            </a:r>
            <a:endParaRPr lang="sl-SI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323528" y="1484784"/>
            <a:ext cx="7467600" cy="4873752"/>
          </a:xfrm>
        </p:spPr>
        <p:txBody>
          <a:bodyPr>
            <a:noAutofit/>
          </a:bodyPr>
          <a:lstStyle/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Verpflichtung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zur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Lösung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Ohne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Gewalt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Drohungen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Beleidigungen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Erhalt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Menschenwürde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Gleichberechtigung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beider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Seiten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Gut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zuhören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Wahrheit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sagen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Vertraulichkeit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Gesprächs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436096" y="1268760"/>
            <a:ext cx="3176777" cy="22173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3782530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147248" cy="1143000"/>
          </a:xfrm>
        </p:spPr>
        <p:txBody>
          <a:bodyPr>
            <a:noAutofit/>
          </a:bodyPr>
          <a:lstStyle/>
          <a:p>
            <a:r>
              <a:rPr lang="sl-SI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DIE PHAZEN DER MEDIATION:</a:t>
            </a:r>
            <a:endParaRPr lang="sl-SI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755576" y="2132856"/>
            <a:ext cx="7467600" cy="3196952"/>
          </a:xfrm>
        </p:spPr>
        <p:txBody>
          <a:bodyPr>
            <a:normAutofit/>
          </a:bodyPr>
          <a:lstStyle/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Vorwot</a:t>
            </a:r>
            <a:endParaRPr lang="sl-SI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Phaze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Definition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endParaRPr lang="sl-SI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Phaze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Untersuchung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des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</a:p>
          <a:p>
            <a:pPr marL="0" indent="0">
              <a:buNone/>
            </a:pP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                 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Problems</a:t>
            </a:r>
            <a:endParaRPr lang="sl-SI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Phaze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Lösungsuche</a:t>
            </a:r>
            <a:endParaRPr lang="sl-SI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59968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7467600" cy="1143000"/>
          </a:xfrm>
        </p:spPr>
        <p:txBody>
          <a:bodyPr>
            <a:noAutofit/>
          </a:bodyPr>
          <a:lstStyle/>
          <a:p>
            <a:r>
              <a:rPr lang="sl-SI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MEDIATION DURCH </a:t>
            </a:r>
            <a:br>
              <a:rPr lang="sl-SI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l-SI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GLEICHALTRIGE:</a:t>
            </a:r>
            <a:endParaRPr lang="sl-SI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67544" y="2204864"/>
            <a:ext cx="7467600" cy="1756792"/>
          </a:xfrm>
        </p:spPr>
        <p:txBody>
          <a:bodyPr>
            <a:normAutofit/>
          </a:bodyPr>
          <a:lstStyle/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Diese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Art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Medition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wird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Schülern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ausgeführt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müssen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aber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dafür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ausgebildet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sein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700518" y="3933056"/>
            <a:ext cx="3647222" cy="24482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118637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116632"/>
            <a:ext cx="7467600" cy="1143000"/>
          </a:xfrm>
        </p:spPr>
        <p:txBody>
          <a:bodyPr/>
          <a:lstStyle/>
          <a:p>
            <a:r>
              <a:rPr lang="sl-SI" dirty="0" smtClean="0"/>
              <a:t>	</a:t>
            </a:r>
            <a:r>
              <a:rPr lang="sl-SI" sz="4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EIN MEDIATOR:</a:t>
            </a:r>
            <a:endParaRPr lang="sl-SI" sz="4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467544" y="1340768"/>
            <a:ext cx="7467600" cy="4873752"/>
          </a:xfrm>
        </p:spPr>
        <p:txBody>
          <a:bodyPr>
            <a:normAutofit/>
          </a:bodyPr>
          <a:lstStyle/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Ist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neutral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Leitet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das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Gespräch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mit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Hilfe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Fragen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Sucht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keine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Lösung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Sorgt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für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die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Einhaltung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Regeln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4663" t="26930" r="12137" b="22431"/>
          <a:stretch/>
        </p:blipFill>
        <p:spPr bwMode="auto">
          <a:xfrm>
            <a:off x="2555776" y="4149080"/>
            <a:ext cx="4947911" cy="25671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646223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395536" y="-387424"/>
            <a:ext cx="8208912" cy="2007096"/>
          </a:xfrm>
        </p:spPr>
        <p:txBody>
          <a:bodyPr>
            <a:noAutofit/>
          </a:bodyPr>
          <a:lstStyle/>
          <a:p>
            <a:r>
              <a:rPr lang="sl-SI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DIE MEDIATION AUF DER GRUNDSCHULE STROČJA VAS:</a:t>
            </a:r>
            <a:endParaRPr lang="sl-SI" sz="4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Ograda vsebine 2"/>
          <p:cNvSpPr>
            <a:spLocks noGrp="1"/>
          </p:cNvSpPr>
          <p:nvPr>
            <p:ph sz="quarter" idx="1"/>
          </p:nvPr>
        </p:nvSpPr>
        <p:spPr>
          <a:xfrm>
            <a:off x="251520" y="1628800"/>
            <a:ext cx="7467600" cy="1728192"/>
          </a:xfrm>
        </p:spPr>
        <p:txBody>
          <a:bodyPr>
            <a:noAutofit/>
          </a:bodyPr>
          <a:lstStyle/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Anfang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Mediation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im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Jahr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2011.</a:t>
            </a:r>
          </a:p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Anfang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der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Mediation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durch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Gleichaltrige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im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Jahr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2013</a:t>
            </a: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sl-SI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5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Schulmediatoren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und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11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Schülermediatoren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Vom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Kindergarten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0" indent="0">
              <a:buNone/>
            </a:pP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sl-SI" sz="32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Picture 2" descr="56">
            <a:hlinkClick r:id=""/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283968" y="3776101"/>
            <a:ext cx="4179812" cy="2808312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769041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grada vsebine 2"/>
          <p:cNvSpPr txBox="1">
            <a:spLocks/>
          </p:cNvSpPr>
          <p:nvPr/>
        </p:nvSpPr>
        <p:spPr>
          <a:xfrm>
            <a:off x="251520" y="188640"/>
            <a:ext cx="7467600" cy="2304256"/>
          </a:xfrm>
          <a:prstGeom prst="rect">
            <a:avLst/>
          </a:prstGeom>
        </p:spPr>
        <p:txBody>
          <a:bodyPr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Die Schülermediatoren übernehmen die einfachen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Fälle</a:t>
            </a:r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sl-SI" sz="3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sl-SI" sz="3200" dirty="0">
                <a:latin typeface="Arial" panose="020B0604020202020204" pitchFamily="34" charset="0"/>
                <a:cs typeface="Arial" panose="020B0604020202020204" pitchFamily="34" charset="0"/>
              </a:rPr>
              <a:t>E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in besondere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r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Raum.</a:t>
            </a:r>
            <a:endParaRPr lang="sl-SI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de-DE" sz="3200" dirty="0">
                <a:latin typeface="Arial" panose="020B0604020202020204" pitchFamily="34" charset="0"/>
                <a:cs typeface="Arial" panose="020B0604020202020204" pitchFamily="34" charset="0"/>
              </a:rPr>
              <a:t>Jades Jahr ein </a:t>
            </a:r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Fachtreffen</a:t>
            </a:r>
            <a:r>
              <a:rPr lang="sl-SI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-98948" y="2961962"/>
            <a:ext cx="3752528" cy="2814396"/>
          </a:xfrm>
          <a:prstGeom prst="rect">
            <a:avLst/>
          </a:prstGeom>
        </p:spPr>
      </p:pic>
      <p:pic>
        <p:nvPicPr>
          <p:cNvPr id="5" name="Slika 4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367753" y="2440853"/>
            <a:ext cx="3124067" cy="2074940"/>
          </a:xfrm>
          <a:prstGeom prst="rect">
            <a:avLst/>
          </a:prstGeo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283968" y="4515793"/>
            <a:ext cx="3181883" cy="21359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1265491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ltana">
  <a:themeElements>
    <a:clrScheme name="Altan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ltana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ltana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132</TotalTime>
  <Words>191</Words>
  <Application>Microsoft Macintosh PowerPoint</Application>
  <PresentationFormat>On-screen Show (4:3)</PresentationFormat>
  <Paragraphs>40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Altana</vt:lpstr>
      <vt:lpstr>  MEDIATION</vt:lpstr>
      <vt:lpstr>WAS IST MEDIATION?</vt:lpstr>
      <vt:lpstr>PRINZIPIEN DER MEDIATION:</vt:lpstr>
      <vt:lpstr>DIE REGELN:</vt:lpstr>
      <vt:lpstr>DIE PHAZEN DER MEDIATION:</vt:lpstr>
      <vt:lpstr>MEDIATION DURCH  GLEICHALTRIGE:</vt:lpstr>
      <vt:lpstr> EIN MEDIATOR:</vt:lpstr>
      <vt:lpstr>DIE MEDIATION AUF DER GRUNDSCHULE STROČJA VAS: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MEDIATION</dc:title>
  <dc:creator>UCENEC3</dc:creator>
  <cp:lastModifiedBy>metoda ljubec</cp:lastModifiedBy>
  <cp:revision>18</cp:revision>
  <dcterms:created xsi:type="dcterms:W3CDTF">2016-10-20T07:37:43Z</dcterms:created>
  <dcterms:modified xsi:type="dcterms:W3CDTF">2018-07-11T08:11:09Z</dcterms:modified>
</cp:coreProperties>
</file>